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397" r:id="rId2"/>
    <p:sldId id="258" r:id="rId3"/>
    <p:sldId id="263" r:id="rId4"/>
    <p:sldId id="352" r:id="rId5"/>
    <p:sldId id="353" r:id="rId6"/>
    <p:sldId id="354" r:id="rId7"/>
    <p:sldId id="267" r:id="rId8"/>
    <p:sldId id="269" r:id="rId9"/>
    <p:sldId id="355" r:id="rId10"/>
    <p:sldId id="356" r:id="rId11"/>
    <p:sldId id="357" r:id="rId12"/>
    <p:sldId id="358" r:id="rId13"/>
    <p:sldId id="359" r:id="rId14"/>
    <p:sldId id="444" r:id="rId15"/>
    <p:sldId id="445" r:id="rId16"/>
    <p:sldId id="446" r:id="rId17"/>
    <p:sldId id="447" r:id="rId18"/>
    <p:sldId id="448" r:id="rId19"/>
    <p:sldId id="449" r:id="rId20"/>
    <p:sldId id="450" r:id="rId21"/>
    <p:sldId id="451" r:id="rId22"/>
    <p:sldId id="452" r:id="rId23"/>
    <p:sldId id="453" r:id="rId24"/>
    <p:sldId id="454" r:id="rId25"/>
    <p:sldId id="455" r:id="rId26"/>
    <p:sldId id="456" r:id="rId27"/>
    <p:sldId id="457" r:id="rId28"/>
    <p:sldId id="458" r:id="rId29"/>
    <p:sldId id="459" r:id="rId30"/>
    <p:sldId id="460" r:id="rId31"/>
    <p:sldId id="300" r:id="rId32"/>
    <p:sldId id="360" r:id="rId33"/>
    <p:sldId id="361" r:id="rId34"/>
    <p:sldId id="362" r:id="rId35"/>
    <p:sldId id="363" r:id="rId36"/>
    <p:sldId id="364" r:id="rId37"/>
    <p:sldId id="365" r:id="rId38"/>
    <p:sldId id="366" r:id="rId39"/>
    <p:sldId id="367" r:id="rId40"/>
    <p:sldId id="368" r:id="rId41"/>
    <p:sldId id="369" r:id="rId42"/>
    <p:sldId id="462" r:id="rId43"/>
    <p:sldId id="302" r:id="rId44"/>
    <p:sldId id="370" r:id="rId45"/>
    <p:sldId id="371" r:id="rId46"/>
    <p:sldId id="372" r:id="rId47"/>
    <p:sldId id="412" r:id="rId48"/>
    <p:sldId id="416" r:id="rId49"/>
    <p:sldId id="440" r:id="rId50"/>
    <p:sldId id="373" r:id="rId51"/>
    <p:sldId id="378" r:id="rId52"/>
    <p:sldId id="379" r:id="rId53"/>
    <p:sldId id="434" r:id="rId54"/>
    <p:sldId id="435" r:id="rId55"/>
    <p:sldId id="436" r:id="rId56"/>
    <p:sldId id="437" r:id="rId57"/>
    <p:sldId id="438" r:id="rId58"/>
    <p:sldId id="382" r:id="rId59"/>
    <p:sldId id="428" r:id="rId60"/>
    <p:sldId id="408" r:id="rId61"/>
    <p:sldId id="383" r:id="rId62"/>
    <p:sldId id="405" r:id="rId63"/>
    <p:sldId id="406" r:id="rId64"/>
    <p:sldId id="386" r:id="rId65"/>
    <p:sldId id="387" r:id="rId66"/>
    <p:sldId id="388" r:id="rId67"/>
    <p:sldId id="410" r:id="rId68"/>
    <p:sldId id="389" r:id="rId69"/>
    <p:sldId id="400" r:id="rId70"/>
    <p:sldId id="401" r:id="rId71"/>
    <p:sldId id="348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94660"/>
  </p:normalViewPr>
  <p:slideViewPr>
    <p:cSldViewPr>
      <p:cViewPr>
        <p:scale>
          <a:sx n="60" d="100"/>
          <a:sy n="60" d="100"/>
        </p:scale>
        <p:origin x="-1422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CA702B-26B0-4383-8B88-52B032DA1AD4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958E2-0B58-4D93-95B7-B9BD673B34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5DE5E-F385-4320-9EFD-E263280711B0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7xgroup.in/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Dhyana Developers\Scanned Document\7X GROUP LOGO with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novo\Desktop\7x corridor images\cam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enovo\Desktop\7x corridor images\cam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2524"/>
            <a:ext cx="9144000" cy="6092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enovo\Desktop\7x corridor images\cam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enovo\Desktop\7x corridor images\cam_05_top 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1094"/>
            <a:ext cx="9144000" cy="61158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                             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89" name="Picture 1" descr="Anand Niketan - Group of School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457200"/>
            <a:ext cx="3276600" cy="2667000"/>
          </a:xfrm>
          <a:prstGeom prst="rect">
            <a:avLst/>
          </a:prstGeom>
          <a:noFill/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2362200"/>
            <a:ext cx="14694023" cy="401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      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                 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200" dirty="0" smtClean="0">
              <a:latin typeface="Calibri" pitchFamily="34" charset="0"/>
              <a:ea typeface="Times New Roman" pitchFamily="18" charset="0"/>
              <a:cs typeface="Shrut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                  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ASPIRE TO ACHIEVE     </a:t>
            </a: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dirty="0" smtClean="0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Shruti" pitchFamily="34" charset="0"/>
              </a:rPr>
              <a:t>                     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 LEARN TO EXCEL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/>
              <a:t>       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/>
              <a:t>       </a:t>
            </a:r>
            <a:r>
              <a:rPr lang="en-US" sz="2800" b="1" dirty="0" smtClean="0">
                <a:solidFill>
                  <a:srgbClr val="FF0000"/>
                </a:solidFill>
              </a:rPr>
              <a:t>Near </a:t>
            </a:r>
            <a:r>
              <a:rPr lang="en-US" sz="2800" b="1" dirty="0" err="1" smtClean="0">
                <a:solidFill>
                  <a:srgbClr val="FF0000"/>
                </a:solidFill>
              </a:rPr>
              <a:t>Chavaj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Chowkdi</a:t>
            </a:r>
            <a:r>
              <a:rPr lang="en-US" sz="2800" b="1" dirty="0" smtClean="0">
                <a:solidFill>
                  <a:srgbClr val="FF0000"/>
                </a:solidFill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</a:rPr>
              <a:t>Chavaj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Paguthan</a:t>
            </a:r>
            <a:r>
              <a:rPr lang="en-US" sz="2800" b="1" dirty="0" smtClean="0">
                <a:solidFill>
                  <a:srgbClr val="FF0000"/>
                </a:solidFill>
              </a:rPr>
              <a:t> Road, </a:t>
            </a:r>
            <a:r>
              <a:rPr lang="en-US" sz="2800" b="1" dirty="0" err="1" smtClean="0">
                <a:solidFill>
                  <a:srgbClr val="FF0000"/>
                </a:solidFill>
              </a:rPr>
              <a:t>Bharuch</a:t>
            </a:r>
            <a:r>
              <a:rPr lang="en-US" sz="2800" b="1" dirty="0" smtClean="0">
                <a:solidFill>
                  <a:srgbClr val="FF0000"/>
                </a:solidFill>
              </a:rPr>
              <a:t>.</a:t>
            </a:r>
            <a:r>
              <a:rPr lang="en-US" sz="2800" dirty="0" smtClean="0"/>
              <a:t>  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                                                                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       </a:t>
            </a: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C:\Users\Lenovo\Desktop\ANAND NIKETAN SCHOOL PICS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C:\Users\Lenovo\Desktop\ANAND NIKETAN SCHOOL PICS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C:\Users\Lenovo\Desktop\ANAND NIKETAN SCHOOL PICS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Lenovo\Desktop\ANAND NIKETAN SCHOOL PICS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Users\Lenovo\Desktop\ANAND NIKETAN SCHOOL PICS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0" y="0"/>
            <a:ext cx="7700121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E36C0A"/>
              </a:solidFill>
              <a:effectLst/>
              <a:latin typeface="Calibri" pitchFamily="34" charset="0"/>
              <a:ea typeface="Times New Roman" pitchFamily="18" charset="0"/>
              <a:cs typeface="Shrut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0" b="0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                OUR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0" b="0" i="0" u="none" strike="noStrike" cap="none" normalizeH="0" baseline="0" dirty="0" smtClean="0">
              <a:ln>
                <a:noFill/>
              </a:ln>
              <a:solidFill>
                <a:srgbClr val="E36C0A"/>
              </a:solidFill>
              <a:effectLst/>
              <a:latin typeface="Calibri" pitchFamily="34" charset="0"/>
              <a:ea typeface="Times New Roman" pitchFamily="18" charset="0"/>
              <a:cs typeface="Shrut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0" b="0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        </a:t>
            </a:r>
            <a:r>
              <a:rPr kumimoji="0" lang="en-US" sz="8000" b="0" i="0" u="none" strike="noStrike" cap="none" normalizeH="0" dirty="0" smtClean="0">
                <a:ln>
                  <a:noFill/>
                </a:ln>
                <a:solidFill>
                  <a:srgbClr val="E36C0A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 </a:t>
            </a:r>
            <a:r>
              <a:rPr kumimoji="0" lang="en-US" sz="8000" b="0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COMPLETED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8000" dirty="0" smtClean="0">
              <a:solidFill>
                <a:srgbClr val="E36C0A"/>
              </a:solidFill>
              <a:latin typeface="Calibri" pitchFamily="34" charset="0"/>
              <a:ea typeface="Times New Roman" pitchFamily="18" charset="0"/>
              <a:cs typeface="Shrut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0" b="0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            PROJECTS</a:t>
            </a:r>
            <a:endParaRPr kumimoji="0" lang="en-US" sz="8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:\Users\Lenovo\Desktop\ANAND NIKETAN SCHOOL PICS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Lenovo\Desktop\ANAND NIKETAN SCHOOL PICS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Lenovo\Desktop\ANAND NIKETAN SCHOOL PICS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C:\Users\Lenovo\Desktop\ANAND NIKETAN SCHOOL PICS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Lenovo\Desktop\ANAND NIKETAN SCHOOL PICS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C:\Users\Lenovo\Desktop\ANAND NIKETAN SCHOOL PICS\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Lenovo\Desktop\ANAND NIKETAN SCHOOL PICS\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Users\Lenovo\Desktop\ANAND NIKETAN SCHOOL PICS\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Users\Lenovo\Desktop\ANAND NIKETAN SCHOOL PICS\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Users\Lenovo\Desktop\ANAND NIKETAN SCHOOL PICS\C_Photo - 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0" y="0"/>
            <a:ext cx="8776505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0" dirty="0" smtClean="0">
                <a:solidFill>
                  <a:srgbClr val="943634"/>
                </a:solidFill>
                <a:latin typeface="Calibri" pitchFamily="34" charset="0"/>
                <a:ea typeface="Times New Roman" pitchFamily="18" charset="0"/>
                <a:cs typeface="Shruti" pitchFamily="34" charset="0"/>
              </a:rPr>
              <a:t>              </a:t>
            </a:r>
            <a:r>
              <a:rPr kumimoji="0" lang="en-US" sz="8000" b="0" i="0" u="none" strike="noStrike" cap="none" normalizeH="0" baseline="0" dirty="0" smtClean="0">
                <a:ln>
                  <a:noFill/>
                </a:ln>
                <a:solidFill>
                  <a:srgbClr val="943634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 </a:t>
            </a:r>
            <a:endParaRPr kumimoji="0" lang="en-US" sz="8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200" b="0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    7X </a:t>
            </a:r>
            <a:r>
              <a:rPr kumimoji="0" lang="en-US" sz="6600" b="0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THE BUSINESS HUB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6600" dirty="0" smtClean="0">
                <a:solidFill>
                  <a:srgbClr val="00B0F0"/>
                </a:solidFill>
                <a:latin typeface="Calibri" pitchFamily="34" charset="0"/>
                <a:cs typeface="Shruti" pitchFamily="34" charset="0"/>
              </a:rPr>
              <a:t>      </a:t>
            </a:r>
            <a:r>
              <a:rPr lang="en-US" sz="5400" dirty="0" smtClean="0">
                <a:solidFill>
                  <a:srgbClr val="00B0F0"/>
                </a:solidFill>
                <a:latin typeface="Calibri" pitchFamily="34" charset="0"/>
                <a:cs typeface="Shruti" pitchFamily="34" charset="0"/>
              </a:rPr>
              <a:t>OFFICES &amp; SHOWROOMS</a:t>
            </a:r>
            <a:endParaRPr kumimoji="0" lang="en-US" sz="54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        COLLEGE ROAD, BHOLAV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                    BHARUCH</a:t>
            </a:r>
            <a:endParaRPr kumimoji="0" lang="en-US" sz="54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Users\Lenovo\Desktop\ANAND NIKETAN SCHOOL PICS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0"/>
            <a:ext cx="8660256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0" i="0" u="none" strike="noStrike" cap="none" normalizeH="0" baseline="0" dirty="0" smtClean="0">
              <a:ln>
                <a:noFill/>
              </a:ln>
              <a:solidFill>
                <a:srgbClr val="943634"/>
              </a:solidFill>
              <a:effectLst/>
              <a:latin typeface="Calibri" pitchFamily="34" charset="0"/>
              <a:ea typeface="Times New Roman" pitchFamily="18" charset="0"/>
              <a:cs typeface="Shrut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7200" dirty="0" smtClean="0">
                <a:solidFill>
                  <a:srgbClr val="943634"/>
                </a:solidFill>
                <a:latin typeface="Calibri" pitchFamily="34" charset="0"/>
                <a:ea typeface="Times New Roman" pitchFamily="18" charset="0"/>
                <a:cs typeface="Shruti" pitchFamily="34" charset="0"/>
              </a:rPr>
              <a:t>             </a:t>
            </a:r>
            <a:r>
              <a:rPr kumimoji="0" lang="en-US" sz="72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7 X</a:t>
            </a:r>
            <a:r>
              <a:rPr kumimoji="0" lang="en-US" sz="66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 FLORA</a:t>
            </a:r>
            <a:endParaRPr kumimoji="0" lang="en-US" sz="66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2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              </a:t>
            </a:r>
            <a:r>
              <a:rPr kumimoji="0" lang="en-US" sz="5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RESIDENCY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dirty="0" smtClean="0">
                <a:solidFill>
                  <a:srgbClr val="00B0F0"/>
                </a:solidFill>
                <a:latin typeface="Calibri" pitchFamily="34" charset="0"/>
                <a:cs typeface="Shruti" pitchFamily="34" charset="0"/>
              </a:rPr>
              <a:t>       ZADESHWAR TAVRA ROAD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cs typeface="Shruti" pitchFamily="34" charset="0"/>
              </a:rPr>
              <a:t>                   BHARUCH</a:t>
            </a:r>
            <a:endParaRPr kumimoji="0" lang="en-US" sz="54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E36C0A"/>
              </a:solidFill>
              <a:effectLst/>
              <a:latin typeface="Calibri" pitchFamily="34" charset="0"/>
              <a:ea typeface="Times New Roman" pitchFamily="18" charset="0"/>
              <a:cs typeface="Shrut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 smtClean="0">
              <a:solidFill>
                <a:srgbClr val="E36C0A"/>
              </a:solidFill>
              <a:latin typeface="Calibri" pitchFamily="34" charset="0"/>
              <a:ea typeface="Times New Roman" pitchFamily="18" charset="0"/>
              <a:cs typeface="Shrut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                  MODERNATE FACILITY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1 BHK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LIFESTYLE FLATS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enovo\Desktop\7x flora images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6096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enovo\Desktop\7x flora images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190" y="0"/>
            <a:ext cx="609561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enovo\Desktop\7x flora images\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423"/>
            <a:ext cx="9144000" cy="40011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enovo\Desktop\7x flora images\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Lenovo\Desktop\7x flora images\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0"/>
            <a:ext cx="54864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Lenovo\Desktop\7x flora images\006_Bird 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Lenovo\Desktop\7x flora images\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619" y="0"/>
            <a:ext cx="609676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Lenovo\Desktop\7x flora images\008 evening sho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novo\Desktop\7x hub 3d images\Cam0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0"/>
            <a:ext cx="82296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Lenovo\Desktop\7x flora images\009 floor pl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Lenovo\Desktop\7x flora images\009a floor pl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0" y="0"/>
            <a:ext cx="7524817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E36C0A"/>
              </a:solidFill>
              <a:effectLst/>
              <a:latin typeface="Calibri" pitchFamily="34" charset="0"/>
              <a:ea typeface="Times New Roman" pitchFamily="18" charset="0"/>
              <a:cs typeface="Shrut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0" b="0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                OUR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0" b="0" i="0" u="none" strike="noStrike" cap="none" normalizeH="0" baseline="0" dirty="0" smtClean="0">
              <a:ln>
                <a:noFill/>
              </a:ln>
              <a:solidFill>
                <a:srgbClr val="E36C0A"/>
              </a:solidFill>
              <a:effectLst/>
              <a:latin typeface="Calibri" pitchFamily="34" charset="0"/>
              <a:ea typeface="Times New Roman" pitchFamily="18" charset="0"/>
              <a:cs typeface="Shrut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0" b="0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        </a:t>
            </a:r>
            <a:r>
              <a:rPr kumimoji="0" lang="en-US" sz="8000" b="0" i="0" u="none" strike="noStrike" cap="none" normalizeH="0" dirty="0" smtClean="0">
                <a:ln>
                  <a:noFill/>
                </a:ln>
                <a:solidFill>
                  <a:srgbClr val="E36C0A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   </a:t>
            </a:r>
            <a:r>
              <a:rPr lang="en-US" sz="8000" dirty="0" smtClean="0">
                <a:solidFill>
                  <a:srgbClr val="E36C0A"/>
                </a:solidFill>
                <a:latin typeface="Calibri" pitchFamily="34" charset="0"/>
                <a:ea typeface="Times New Roman" pitchFamily="18" charset="0"/>
                <a:cs typeface="Shruti" pitchFamily="34" charset="0"/>
              </a:rPr>
              <a:t>ON-GOING</a:t>
            </a:r>
            <a:r>
              <a:rPr kumimoji="0" lang="en-US" sz="8000" b="0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8000" dirty="0" smtClean="0">
              <a:solidFill>
                <a:srgbClr val="E36C0A"/>
              </a:solidFill>
              <a:latin typeface="Calibri" pitchFamily="34" charset="0"/>
              <a:ea typeface="Times New Roman" pitchFamily="18" charset="0"/>
              <a:cs typeface="Shrut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0" b="0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            PROJECTS</a:t>
            </a:r>
            <a:endParaRPr kumimoji="0" lang="en-US" sz="8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004196" cy="864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200" b="0" i="0" u="none" strike="noStrike" cap="none" normalizeH="0" baseline="0" dirty="0" smtClean="0">
                <a:ln>
                  <a:noFill/>
                </a:ln>
                <a:solidFill>
                  <a:srgbClr val="943634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800" dirty="0" smtClean="0">
                <a:solidFill>
                  <a:srgbClr val="943634"/>
                </a:solidFill>
                <a:latin typeface="Calibri" pitchFamily="34" charset="0"/>
                <a:ea typeface="Times New Roman" pitchFamily="18" charset="0"/>
                <a:cs typeface="Shruti" pitchFamily="34" charset="0"/>
              </a:rPr>
              <a:t>          </a:t>
            </a:r>
            <a:r>
              <a:rPr kumimoji="0" lang="en-US" sz="72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7X RIVERA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dirty="0" smtClean="0">
                <a:solidFill>
                  <a:srgbClr val="00B0F0"/>
                </a:solidFill>
                <a:latin typeface="Calibri" pitchFamily="34" charset="0"/>
                <a:ea typeface="Times New Roman" pitchFamily="18" charset="0"/>
                <a:cs typeface="Shruti" pitchFamily="34" charset="0"/>
              </a:rPr>
              <a:t>     ZADESHWAR TAVRA ROAD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dirty="0" smtClean="0">
                <a:solidFill>
                  <a:srgbClr val="00B0F0"/>
                </a:solidFill>
                <a:latin typeface="Calibri" pitchFamily="34" charset="0"/>
                <a:ea typeface="Times New Roman" pitchFamily="18" charset="0"/>
                <a:cs typeface="Shruti" pitchFamily="34" charset="0"/>
              </a:rPr>
              <a:t>                   BHARUCH</a:t>
            </a:r>
            <a:endParaRPr kumimoji="0" lang="en-US" sz="54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Calibri" pitchFamily="34" charset="0"/>
              <a:ea typeface="Times New Roman" pitchFamily="18" charset="0"/>
              <a:cs typeface="Shrut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dirty="0" smtClean="0">
                <a:solidFill>
                  <a:srgbClr val="00B0F0"/>
                </a:solidFill>
                <a:latin typeface="Calibri" pitchFamily="34" charset="0"/>
                <a:cs typeface="Shruti" pitchFamily="34" charset="0"/>
              </a:rPr>
              <a:t>       SHOPS,2BHK &amp; 3BHK FLATS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dirty="0" smtClean="0">
                <a:solidFill>
                  <a:srgbClr val="00B0F0"/>
                </a:solidFill>
                <a:latin typeface="Calibri" pitchFamily="34" charset="0"/>
                <a:cs typeface="Shruti" pitchFamily="34" charset="0"/>
              </a:rPr>
              <a:t>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6000" dirty="0" smtClean="0">
                <a:solidFill>
                  <a:srgbClr val="00B0F0"/>
                </a:solidFill>
                <a:latin typeface="Calibri" pitchFamily="34" charset="0"/>
                <a:cs typeface="Shruti" pitchFamily="34" charset="0"/>
              </a:rPr>
              <a:t>       </a:t>
            </a:r>
            <a:r>
              <a:rPr lang="en-US" sz="6000" dirty="0" smtClean="0">
                <a:solidFill>
                  <a:srgbClr val="FFC000"/>
                </a:solidFill>
                <a:latin typeface="Calibri" pitchFamily="34" charset="0"/>
                <a:cs typeface="Shruti" pitchFamily="34" charset="0"/>
              </a:rPr>
              <a:t>LUXURY BEYOND STYLE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5400" dirty="0" smtClean="0">
              <a:solidFill>
                <a:srgbClr val="00B0F0"/>
              </a:solidFill>
              <a:latin typeface="Calibri" pitchFamily="34" charset="0"/>
              <a:cs typeface="Shrut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600" b="0" i="0" u="none" strike="noStrike" cap="none" normalizeH="0" baseline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novo\Desktop\7x rivera images\001_Exterior D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novo\Desktop\7x rivera images\010_Bird View 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6793"/>
            <a:ext cx="9144000" cy="51444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enovo\Desktop\7x rivera images\009_Ext Evening_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enovo\Desktop\7x rivera images\005_Landscape view Nig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0"/>
            <a:ext cx="61722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Lenovo\Desktop\7x rivera images\012_Gate Night 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6793"/>
            <a:ext cx="9144000" cy="51444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enovo\Desktop\7x rivera images\003_Garden Evening 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enovo\Desktop\7x hub 3d images\Cam01_Night 15-06-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023" y="0"/>
            <a:ext cx="822795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enovo\Desktop\7x rivera images\002_Cricket &amp; Skating Rink_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enovo\Desktop\7x rivera images\007_Tennis Court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7620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Lenovo\Desktop\7x rivera images\008_Children Play Ar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6793"/>
            <a:ext cx="9144000" cy="51444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Lenovo\Desktop\7x rivera images\022_Indoor Gam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6488"/>
            <a:ext cx="9144000" cy="5145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Lenovo\Desktop\7x rivera images\024_Toddlers Play Ar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Lenovo\Desktop\7x rivera images\025_Gym Interior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Lenovo\Desktop\7x rivera images\027_Classroom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Lenovo\Desktop\7x rivera images\026_WIFI ROOM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177"/>
            <a:ext cx="9144000" cy="6311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Lenovo\Desktop\7x rivera images\013_Open Air Theat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enovo\Desktop\7x rivera images\004_Gazebo Closeup 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6793"/>
            <a:ext cx="9144000" cy="51444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enovo\Desktop\7x hub 3d images\Cam0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enovo\Desktop\7x rivera images\006_Banquet Ar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Lenovo\Desktop\7x rivera images\014_Yoga Ar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6793"/>
            <a:ext cx="9144000" cy="51444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Lenovo\Desktop\7x rivera images\021_Banquet Interior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6793"/>
            <a:ext cx="9144000" cy="51444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Lenovo\Desktop\7x rivera images\023_Swimming Poo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Lenovo\Desktop\7x rivera images\017_Reception Foyer 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Lenovo\Desktop\7x rivera images\018_Living Ro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6793"/>
            <a:ext cx="9144000" cy="51444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Lenovo\Desktop\7x rivera images\019_Bedroom 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Lenovo\Desktop\7x rivera images\011_Balcony 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0"/>
            <a:ext cx="54864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Lenovo\Desktop\7x rivera images\020_Kitchen Din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Lenovo\Desktop\7x rivera images\015_2BHK Floor Plan 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C:\Users\Lenovo\Desktop\7x hub 3d images\Cam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0" y="-381000"/>
            <a:ext cx="11430000" cy="76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Lenovo\Desktop\7x rivera images\016_3BHK Floor Pl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0"/>
            <a:ext cx="6286144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rgbClr val="1D2129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000" dirty="0" smtClean="0">
              <a:solidFill>
                <a:srgbClr val="1D212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rgbClr val="1D2129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000" dirty="0" smtClean="0">
              <a:solidFill>
                <a:srgbClr val="1D212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rgbClr val="1D2129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000" dirty="0" smtClean="0">
              <a:solidFill>
                <a:srgbClr val="1D212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rgbClr val="1D2129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000" dirty="0" smtClean="0">
              <a:solidFill>
                <a:srgbClr val="1D212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rgbClr val="1D2129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dirty="0" smtClean="0">
                <a:solidFill>
                  <a:srgbClr val="1D212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                            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1D2129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THANK-YOU 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rgbClr val="1D2129"/>
              </a:solidFill>
              <a:effectLst/>
              <a:latin typeface="Helvetica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dirty="0" smtClean="0">
                <a:solidFill>
                  <a:srgbClr val="1D2129"/>
                </a:solidFill>
                <a:latin typeface="Helvetica" charset="0"/>
                <a:ea typeface="Times New Roman" pitchFamily="18" charset="0"/>
                <a:cs typeface="Arial" pitchFamily="34" charset="0"/>
              </a:rPr>
              <a:t>    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1D2129"/>
                </a:solidFill>
                <a:effectLst/>
                <a:latin typeface="Helvetica" charset="0"/>
                <a:ea typeface="Times New Roman" pitchFamily="18" charset="0"/>
                <a:cs typeface="Arial" pitchFamily="34" charset="0"/>
              </a:rPr>
              <a:t>                                                Visit: 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 charset="0"/>
                <a:ea typeface="Times New Roman" pitchFamily="18" charset="0"/>
                <a:cs typeface="Helvetica" charset="0"/>
                <a:hlinkClick r:id="rId2"/>
              </a:rPr>
              <a:t>www.7xgroup.in</a:t>
            </a:r>
            <a:r>
              <a:rPr lang="en-US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1D2129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For more information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0"/>
            <a:ext cx="7946343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7200" dirty="0" smtClean="0">
                <a:solidFill>
                  <a:srgbClr val="943634"/>
                </a:solidFill>
                <a:latin typeface="Calibri" pitchFamily="34" charset="0"/>
                <a:ea typeface="Times New Roman" pitchFamily="18" charset="0"/>
                <a:cs typeface="Shruti" pitchFamily="34" charset="0"/>
              </a:rPr>
              <a:t>           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0" b="0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        7X CORRIDOR</a:t>
            </a:r>
            <a:endParaRPr kumimoji="0" lang="en-US" sz="8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              SHOPS &amp; OFFICES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                   PACHBATTI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          SONERI MAHAL ROAD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dirty="0" smtClean="0">
                <a:solidFill>
                  <a:srgbClr val="00B0F0"/>
                </a:solidFill>
                <a:latin typeface="Calibri" pitchFamily="34" charset="0"/>
                <a:ea typeface="Times New Roman" pitchFamily="18" charset="0"/>
                <a:cs typeface="Shruti" pitchFamily="34" charset="0"/>
              </a:rPr>
              <a:t>             </a:t>
            </a:r>
            <a:r>
              <a:rPr kumimoji="0" lang="en-US" sz="5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Shruti" pitchFamily="34" charset="0"/>
              </a:rPr>
              <a:t>       BHARUCH</a:t>
            </a:r>
            <a:endParaRPr kumimoji="0" lang="en-US" sz="54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novo\Desktop\7x corridor images\Night cam_01_nig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16864"/>
            <a:ext cx="9144000" cy="5224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115</Words>
  <Application>Microsoft Office PowerPoint</Application>
  <PresentationFormat>On-screen Show (4:3)</PresentationFormat>
  <Paragraphs>64</Paragraphs>
  <Slides>71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</dc:creator>
  <cp:lastModifiedBy>LENOVO</cp:lastModifiedBy>
  <cp:revision>28</cp:revision>
  <dcterms:created xsi:type="dcterms:W3CDTF">2006-08-16T00:00:00Z</dcterms:created>
  <dcterms:modified xsi:type="dcterms:W3CDTF">2021-01-11T06:40:53Z</dcterms:modified>
</cp:coreProperties>
</file>